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09-Mar-22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09-Mar-22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09-Mar-22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CF1-6AB4-45A0-B7F7-E1636E927FD1}" type="datetimeFigureOut">
              <a:rPr lang="en-US" smtClean="0"/>
              <a:t>09-Mar-22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4746" y="294289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عنوان مقاله : ...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83" y="4219903"/>
            <a:ext cx="569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نام خانوادگی مولفین : ...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(مشخصات سازمانی) 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0516"/>
            <a:ext cx="11430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2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0" y="2456795"/>
            <a:ext cx="8837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پیشنهاد می گردد هر فایل ارائه شامل بخش های زیر باشد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متن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اول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دوم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 ها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 گیری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/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64" y="0"/>
            <a:ext cx="11430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46788" y="417260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 سپاس از توجه شما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3025"/>
            <a:ext cx="11430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8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Afshin</dc:creator>
  <cp:lastModifiedBy>FARAZNET</cp:lastModifiedBy>
  <cp:revision>9</cp:revision>
  <dcterms:created xsi:type="dcterms:W3CDTF">2021-02-14T11:40:39Z</dcterms:created>
  <dcterms:modified xsi:type="dcterms:W3CDTF">2022-03-09T12:24:46Z</dcterms:modified>
</cp:coreProperties>
</file>